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2"/>
  </p:handoutMasterIdLst>
  <p:sldIdLst>
    <p:sldId id="381" r:id="rId4"/>
    <p:sldId id="561" r:id="rId5"/>
    <p:sldId id="1393" r:id="rId6"/>
    <p:sldId id="1306" r:id="rId8"/>
    <p:sldId id="1313" r:id="rId9"/>
    <p:sldId id="1341" r:id="rId10"/>
    <p:sldId id="1311" r:id="rId11"/>
    <p:sldId id="1312" r:id="rId12"/>
    <p:sldId id="1307" r:id="rId13"/>
    <p:sldId id="1308" r:id="rId14"/>
    <p:sldId id="1244" r:id="rId15"/>
    <p:sldId id="1362" r:id="rId16"/>
    <p:sldId id="1363" r:id="rId17"/>
    <p:sldId id="1379" r:id="rId18"/>
    <p:sldId id="1380" r:id="rId19"/>
    <p:sldId id="1381" r:id="rId20"/>
    <p:sldId id="1382" r:id="rId21"/>
    <p:sldId id="1383" r:id="rId22"/>
    <p:sldId id="1384" r:id="rId23"/>
    <p:sldId id="1385" r:id="rId24"/>
    <p:sldId id="1386" r:id="rId25"/>
    <p:sldId id="1387" r:id="rId26"/>
    <p:sldId id="1388" r:id="rId27"/>
    <p:sldId id="1389" r:id="rId28"/>
    <p:sldId id="1390" r:id="rId29"/>
    <p:sldId id="1391" r:id="rId30"/>
    <p:sldId id="1392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6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.GIF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5" Type="http://schemas.openxmlformats.org/officeDocument/2006/relationships/notesSlide" Target="../notesSlides/notesSlide2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13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2" Type="http://schemas.openxmlformats.org/officeDocument/2006/relationships/image" Target="../media/image14.png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Giflib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加载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图片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33988" y="273812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pic>
        <p:nvPicPr>
          <p:cNvPr id="15" name="图片 14" descr="YK5MCWRV9Z4NHHS~UT%I~P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79513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作业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7120" y="1323340"/>
            <a:ext cx="37973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 描叙使用</a:t>
            </a:r>
            <a:r>
              <a:rPr lang="en-US" altLang="zh-CN"/>
              <a:t>JNI</a:t>
            </a:r>
            <a:r>
              <a:rPr lang="zh-CN" altLang="en-US"/>
              <a:t>的步骤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 如何在</a:t>
            </a:r>
            <a:r>
              <a:rPr lang="en-US" altLang="zh-CN"/>
              <a:t>JNI</a:t>
            </a:r>
            <a:r>
              <a:rPr lang="zh-CN" altLang="en-US"/>
              <a:t>层创建</a:t>
            </a:r>
            <a:r>
              <a:rPr lang="en-US" altLang="zh-CN"/>
              <a:t>java</a:t>
            </a:r>
            <a:r>
              <a:rPr lang="zh-CN" altLang="en-US"/>
              <a:t>层的对象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 实现</a:t>
            </a:r>
            <a:r>
              <a:rPr lang="en-US" altLang="zh-CN"/>
              <a:t>Giflib</a:t>
            </a:r>
            <a:r>
              <a:rPr lang="zh-CN" altLang="en-US"/>
              <a:t>加载</a:t>
            </a:r>
            <a:r>
              <a:rPr lang="en-US" altLang="zh-CN"/>
              <a:t>gif</a:t>
            </a:r>
            <a:r>
              <a:rPr lang="zh-CN" altLang="en-US"/>
              <a:t>动图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07568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8780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3301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0405" y="1396365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3301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537845" y="1119505"/>
            <a:ext cx="10206355" cy="4721225"/>
            <a:chOff x="847" y="1763"/>
            <a:chExt cx="15348" cy="4934"/>
          </a:xfrm>
        </p:grpSpPr>
        <p:sp>
          <p:nvSpPr>
            <p:cNvPr id="36" name="折角形 35"/>
            <p:cNvSpPr/>
            <p:nvPr>
              <p:custDataLst>
                <p:tags r:id="rId2"/>
              </p:custDataLst>
            </p:nvPr>
          </p:nvSpPr>
          <p:spPr>
            <a:xfrm>
              <a:off x="847" y="1763"/>
              <a:ext cx="15348" cy="49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138" y="1763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今天的干货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Title 6"/>
          <p:cNvSpPr txBox="1"/>
          <p:nvPr>
            <p:custDataLst>
              <p:tags r:id="rId6"/>
            </p:custDataLst>
          </p:nvPr>
        </p:nvSpPr>
        <p:spPr>
          <a:xfrm>
            <a:off x="907415" y="1931670"/>
            <a:ext cx="9006840" cy="27006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图片文件结构解析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Gif图片正确的加载姿势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编写JNI的基本步骤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Kotlin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76245" y="36195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7500" y="-247650"/>
            <a:ext cx="647700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6525"/>
            <a:ext cx="10058400" cy="6168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82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GUR5%A@H[$PUAEHG3T%X}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8350" y="855980"/>
            <a:ext cx="8267700" cy="5876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  <p:tag name="KSO_WM_UNIT_TEXTBOXSTYLE_TEMPLATEID" val="3135479"/>
  <p:tag name="KSO_WM_UNIT_TEXTBOXSTYLE_TYPE" val="8"/>
</p:tagLst>
</file>

<file path=ppt/tags/tag12.xml><?xml version="1.0" encoding="utf-8"?>
<p:tagLst xmlns:p="http://schemas.openxmlformats.org/presentationml/2006/main">
  <p:tag name="KSO_WM_SLIDE_ITEM_CNT" val="4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17.xml><?xml version="1.0" encoding="utf-8"?>
<p:tagLst xmlns:p="http://schemas.openxmlformats.org/presentationml/2006/main">
  <p:tag name="KSO_WM_SLIDE_ITEM_CNT" val="4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SLIDE_ITEM_CNT" val="4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REFSHAPE" val="160957604"/>
  <p:tag name="KSO_WM_UNIT_PLACING_PICTURE_USER_VIEWPORT" val="{&quot;height&quot;:9255,&quot;width&quot;:13020}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KSO_WM_UNIT_TEXTBOXSTYLE_GUID" val="{694f7082-8e2c-4793-a20d-122f6c3d6fef}"/>
</p:tagLst>
</file>

<file path=ppt/tags/tag27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28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29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PA" val="v4.0.0"/>
</p:tagLst>
</file>

<file path=ppt/tags/tag58.xml><?xml version="1.0" encoding="utf-8"?>
<p:tagLst xmlns:p="http://schemas.openxmlformats.org/presentationml/2006/main">
  <p:tag name="PA" val="v4.0.0"/>
</p:tagLst>
</file>

<file path=ppt/tags/tag59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UNIT_TEXTBOXSTYLE_GUID" val="{049da05e-01dd-41cf-a235-62dc244a5450}"/>
</p:tagLst>
</file>

<file path=ppt/tags/tag60.xml><?xml version="1.0" encoding="utf-8"?>
<p:tagLst xmlns:p="http://schemas.openxmlformats.org/presentationml/2006/main">
  <p:tag name="PA" val="v4.0.0"/>
</p:tagLst>
</file>

<file path=ppt/tags/tag61.xml><?xml version="1.0" encoding="utf-8"?>
<p:tagLst xmlns:p="http://schemas.openxmlformats.org/presentationml/2006/main">
  <p:tag name="PA" val="v4.0.0"/>
</p:tagLst>
</file>

<file path=ppt/tags/tag62.xml><?xml version="1.0" encoding="utf-8"?>
<p:tagLst xmlns:p="http://schemas.openxmlformats.org/presentationml/2006/main">
  <p:tag name="KSO_WM_DOC_GUID" val="{ebae741e-f6be-4508-b345-b70f422bb642}"/>
</p:tagLst>
</file>

<file path=ppt/tags/tag7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8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</Words>
  <Application>WPS 演示</Application>
  <PresentationFormat>宽屏</PresentationFormat>
  <Paragraphs>286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WPS-Bullets</vt:lpstr>
      <vt:lpstr>Wingdings</vt:lpstr>
      <vt:lpstr>Arial Unicode MS</vt:lpstr>
      <vt:lpstr>Gill Sans</vt:lpstr>
      <vt:lpstr>Roboto condensed</vt:lpstr>
      <vt:lpstr>Segoe Print</vt:lpstr>
      <vt:lpstr>等线 Light</vt:lpstr>
      <vt:lpstr>思源黑体 CN Bold</vt:lpstr>
      <vt:lpstr>黑体</vt:lpstr>
      <vt:lpstr>思源黑体 CN Medium</vt:lpstr>
      <vt:lpstr>Segoe UI</vt:lpstr>
      <vt:lpstr>字魂59号-创粗黑</vt:lpstr>
      <vt:lpstr>思源黑体 CN Normal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5179</cp:revision>
  <dcterms:created xsi:type="dcterms:W3CDTF">2016-08-30T15:34:00Z</dcterms:created>
  <dcterms:modified xsi:type="dcterms:W3CDTF">2020-03-07T11:58:35Z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